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46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389" r:id="rId16"/>
    <p:sldId id="395" r:id="rId17"/>
    <p:sldId id="396" r:id="rId18"/>
    <p:sldId id="266" r:id="rId19"/>
    <p:sldId id="386" r:id="rId20"/>
    <p:sldId id="400" r:id="rId21"/>
    <p:sldId id="397" r:id="rId22"/>
    <p:sldId id="398" r:id="rId23"/>
    <p:sldId id="399" r:id="rId24"/>
    <p:sldId id="263" r:id="rId25"/>
    <p:sldId id="262" r:id="rId26"/>
    <p:sldId id="267" r:id="rId27"/>
    <p:sldId id="401" r:id="rId28"/>
    <p:sldId id="261" r:id="rId29"/>
    <p:sldId id="404" r:id="rId30"/>
    <p:sldId id="327" r:id="rId31"/>
    <p:sldId id="405" r:id="rId32"/>
    <p:sldId id="350" r:id="rId33"/>
    <p:sldId id="407" r:id="rId34"/>
    <p:sldId id="422" r:id="rId35"/>
    <p:sldId id="402" r:id="rId36"/>
    <p:sldId id="270" r:id="rId37"/>
    <p:sldId id="271" r:id="rId38"/>
    <p:sldId id="273" r:id="rId39"/>
    <p:sldId id="282" r:id="rId40"/>
    <p:sldId id="281" r:id="rId41"/>
    <p:sldId id="284" r:id="rId42"/>
    <p:sldId id="283" r:id="rId43"/>
    <p:sldId id="285" r:id="rId44"/>
    <p:sldId id="28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8"/>
    <p:restoredTop sz="94656"/>
  </p:normalViewPr>
  <p:slideViewPr>
    <p:cSldViewPr snapToGrid="0" snapToObjects="1">
      <p:cViewPr>
        <p:scale>
          <a:sx n="102" d="100"/>
          <a:sy n="102" d="100"/>
        </p:scale>
        <p:origin x="4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W21.DigitalImageProces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4.wdp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Day1 </a:t>
            </a:r>
          </a:p>
          <a:p>
            <a:r>
              <a:rPr lang="en-US" dirty="0">
                <a:hlinkClick r:id="rId2"/>
              </a:rPr>
              <a:t>https://github.com/alonyan/W21.DigitalImageProcessing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and quick python and </a:t>
            </a:r>
            <a:r>
              <a:rPr lang="en-US" dirty="0" err="1"/>
              <a:t>numpy</a:t>
            </a:r>
            <a:r>
              <a:rPr lang="en-US" dirty="0"/>
              <a:t> Review.</a:t>
            </a:r>
          </a:p>
          <a:p>
            <a:pPr lvl="1"/>
            <a:r>
              <a:rPr lang="en-US" dirty="0"/>
              <a:t>Loading and inspecting images with python and matplotlib.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-image for image processing.</a:t>
            </a:r>
          </a:p>
          <a:p>
            <a:pPr lvl="1"/>
            <a:r>
              <a:rPr lang="en-US" dirty="0"/>
              <a:t>Useful algorithms for image processing.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Application of concepts learned on Day 1 and 2 to a real dataset.</a:t>
            </a:r>
          </a:p>
          <a:p>
            <a:pPr lvl="1"/>
            <a:r>
              <a:rPr lang="en-US" dirty="0"/>
              <a:t>Intro to modern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course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Explanation on how to download the notebooks and data and start them with </a:t>
            </a:r>
            <a:r>
              <a:rPr lang="en-US" dirty="0" err="1"/>
              <a:t>Jupyter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0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Let’s start by making a </a:t>
            </a:r>
            <a:r>
              <a:rPr lang="en-US" sz="2400" b="1" dirty="0"/>
              <a:t>NEW </a:t>
            </a:r>
            <a:r>
              <a:rPr lang="en-US" sz="2400" dirty="0"/>
              <a:t>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525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1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D1B5-534B-2840-AE46-D0DA5C44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9" t="9734" r="5514" b="5612"/>
          <a:stretch/>
        </p:blipFill>
        <p:spPr>
          <a:xfrm>
            <a:off x="7800537" y="2706053"/>
            <a:ext cx="2335356" cy="2724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Make sure to select </a:t>
            </a:r>
            <a:r>
              <a:rPr lang="en-US" sz="2400" b="1" dirty="0"/>
              <a:t>Python3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10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41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DCC9C-35DD-9A4E-A0A2-936238B8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71" y="2203450"/>
            <a:ext cx="4675909" cy="300816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point.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12685</TotalTime>
  <Words>1630</Words>
  <Application>Microsoft Macintosh PowerPoint</Application>
  <PresentationFormat>Widescreen</PresentationFormat>
  <Paragraphs>248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Course overview</vt:lpstr>
      <vt:lpstr>Course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What we’ll be doing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Setup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146</cp:revision>
  <cp:lastPrinted>2019-02-28T20:25:05Z</cp:lastPrinted>
  <dcterms:created xsi:type="dcterms:W3CDTF">2018-10-24T20:43:02Z</dcterms:created>
  <dcterms:modified xsi:type="dcterms:W3CDTF">2019-10-11T22:48:39Z</dcterms:modified>
</cp:coreProperties>
</file>